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1" r:id="rId11"/>
    <p:sldId id="262" r:id="rId12"/>
    <p:sldId id="268" r:id="rId13"/>
    <p:sldId id="270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80B5-14B1-4426-B1FD-8C4B716722D2}" type="datetimeFigureOut">
              <a:rPr lang="sk-SK" smtClean="0"/>
              <a:t>27. 10. 2017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4066-832E-49CB-A729-6B29CB234F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349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80B5-14B1-4426-B1FD-8C4B716722D2}" type="datetimeFigureOut">
              <a:rPr lang="sk-SK" smtClean="0"/>
              <a:t>27. 10. 2017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4066-832E-49CB-A729-6B29CB234F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632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80B5-14B1-4426-B1FD-8C4B716722D2}" type="datetimeFigureOut">
              <a:rPr lang="sk-SK" smtClean="0"/>
              <a:t>27. 10. 2017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4066-832E-49CB-A729-6B29CB234F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370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80B5-14B1-4426-B1FD-8C4B716722D2}" type="datetimeFigureOut">
              <a:rPr lang="sk-SK" smtClean="0"/>
              <a:t>27. 10. 2017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4066-832E-49CB-A729-6B29CB234F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160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80B5-14B1-4426-B1FD-8C4B716722D2}" type="datetimeFigureOut">
              <a:rPr lang="sk-SK" smtClean="0"/>
              <a:t>27. 10. 2017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4066-832E-49CB-A729-6B29CB234F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216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80B5-14B1-4426-B1FD-8C4B716722D2}" type="datetimeFigureOut">
              <a:rPr lang="sk-SK" smtClean="0"/>
              <a:t>27. 10. 2017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4066-832E-49CB-A729-6B29CB234F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307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80B5-14B1-4426-B1FD-8C4B716722D2}" type="datetimeFigureOut">
              <a:rPr lang="sk-SK" smtClean="0"/>
              <a:t>27. 10. 2017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4066-832E-49CB-A729-6B29CB234F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763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80B5-14B1-4426-B1FD-8C4B716722D2}" type="datetimeFigureOut">
              <a:rPr lang="sk-SK" smtClean="0"/>
              <a:t>27. 10. 2017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4066-832E-49CB-A729-6B29CB234F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500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80B5-14B1-4426-B1FD-8C4B716722D2}" type="datetimeFigureOut">
              <a:rPr lang="sk-SK" smtClean="0"/>
              <a:t>27. 10. 2017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4066-832E-49CB-A729-6B29CB234F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502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80B5-14B1-4426-B1FD-8C4B716722D2}" type="datetimeFigureOut">
              <a:rPr lang="sk-SK" smtClean="0"/>
              <a:t>27. 10. 2017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4066-832E-49CB-A729-6B29CB234F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8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80B5-14B1-4426-B1FD-8C4B716722D2}" type="datetimeFigureOut">
              <a:rPr lang="sk-SK" smtClean="0"/>
              <a:t>27. 10. 2017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4066-832E-49CB-A729-6B29CB234F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426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A80B5-14B1-4426-B1FD-8C4B716722D2}" type="datetimeFigureOut">
              <a:rPr lang="sk-SK" smtClean="0"/>
              <a:t>27. 10. 2017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54066-832E-49CB-A729-6B29CB234F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515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5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2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7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7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8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3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7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1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7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5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Prezentácia na obrazovke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student</dc:creator>
  <cp:lastModifiedBy>student</cp:lastModifiedBy>
  <cp:revision>2</cp:revision>
  <dcterms:created xsi:type="dcterms:W3CDTF">2017-10-27T07:02:37Z</dcterms:created>
  <dcterms:modified xsi:type="dcterms:W3CDTF">2017-10-27T07:20:33Z</dcterms:modified>
</cp:coreProperties>
</file>